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0287000" cy="1828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5" d="100"/>
          <a:sy n="95" d="100"/>
        </p:scale>
        <p:origin x="17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6014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178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45D799D9-3B0D-4F4B-8B3B-FDFF084E2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908800"/>
            <a:ext cx="8229600" cy="2641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xmlns="" id="{D8603FE7-E230-4D74-B675-44A615832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3050" y="10058400"/>
            <a:ext cx="7200900" cy="203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xmlns="" id="{26910BB4-F81F-49C9-9C50-3D2BF9655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620000"/>
            <a:ext cx="8229600" cy="3048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D0B02911-22BD-47FE-951D-9C814A27D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44" y="1422400"/>
            <a:ext cx="9129713" cy="2235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xmlns="" id="{DDE683B8-B46B-49C3-99B8-0EB6742E0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8644" y="5080000"/>
            <a:ext cx="9129713" cy="11379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xmlns="" id="{EB91D05F-495A-4492-B39E-B15165AE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44" y="1422400"/>
            <a:ext cx="9129713" cy="2235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xmlns="" id="{6436014B-5D84-4E27-B5DF-1106FF789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8644" y="5080000"/>
            <a:ext cx="4243388" cy="11379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xmlns="" id="{E76C06C2-202F-4792-9462-13CD1616C0C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464969" y="5080000"/>
            <a:ext cx="4243388" cy="11379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xmlns="" id="{87AD7A74-4717-4883-8A4A-8632B10B5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44" y="1422400"/>
            <a:ext cx="9129713" cy="2235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xmlns="" id="{A1DAC144-167C-4C4B-9021-4B7997AD5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8644" y="5080000"/>
            <a:ext cx="4243388" cy="11379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306052" cy="2576513"/>
          </a:xfrm>
          <a:prstGeom prst="rect">
            <a:avLst/>
          </a:prstGeom>
        </p:spPr>
      </p:pic>
      <p:sp>
        <p:nvSpPr>
          <p:cNvPr id="6" name="titulo">
            <a:extLst>
              <a:ext uri="{FF2B5EF4-FFF2-40B4-BE49-F238E27FC236}">
                <a16:creationId xmlns:a16="http://schemas.microsoft.com/office/drawing/2014/main" xmlns="" id="{3FBBB556-1E06-47F8-BA74-FE0DA87BD8FF}"/>
              </a:ext>
            </a:extLst>
          </p:cNvPr>
          <p:cNvSpPr>
            <a:spLocks noGrp="1"/>
          </p:cNvSpPr>
          <p:nvPr/>
        </p:nvSpPr>
        <p:spPr>
          <a:xfrm>
            <a:off x="587828" y="2695575"/>
            <a:ext cx="93726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3600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3600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pPr>
            <a:r>
              <a:rPr lang="es-MX" sz="3600" b="1" noProof="0" dirty="0">
                <a:solidFill>
                  <a:srgbClr val="061E49"/>
                </a:solidFill>
                <a:latin typeface="Arial"/>
                <a:ea typeface="Arial"/>
                <a:cs typeface="Arial"/>
              </a:rPr>
              <a:t>[TÍTULO DEL TRABAJO ACEPTADO]</a:t>
            </a:r>
          </a:p>
        </p:txBody>
      </p:sp>
      <p:sp>
        <p:nvSpPr>
          <p:cNvPr id="7" name="autores">
            <a:extLst>
              <a:ext uri="{FF2B5EF4-FFF2-40B4-BE49-F238E27FC236}">
                <a16:creationId xmlns:a16="http://schemas.microsoft.com/office/drawing/2014/main" xmlns="" id="{844A460B-08F7-4555-B775-2F3537F89E7B}"/>
              </a:ext>
            </a:extLst>
          </p:cNvPr>
          <p:cNvSpPr>
            <a:spLocks noGrp="1"/>
          </p:cNvSpPr>
          <p:nvPr/>
        </p:nvSpPr>
        <p:spPr>
          <a:xfrm>
            <a:off x="457200" y="3314700"/>
            <a:ext cx="93726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1875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1875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875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[Nombre completo del autor 1]¹, [Nombre completo del autor 2]²</a:t>
            </a:r>
          </a:p>
          <a:p>
            <a:pPr algn="ctr">
              <a:defRPr sz="1875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875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[Agregar autores en el orden aprobado]</a:t>
            </a:r>
          </a:p>
        </p:txBody>
      </p:sp>
      <p:sp>
        <p:nvSpPr>
          <p:cNvPr id="8" name="adscripcion">
            <a:extLst>
              <a:ext uri="{FF2B5EF4-FFF2-40B4-BE49-F238E27FC236}">
                <a16:creationId xmlns:a16="http://schemas.microsoft.com/office/drawing/2014/main" xmlns="" id="{B930BA0C-482C-4A2D-B583-2AB2BFBFE007}"/>
              </a:ext>
            </a:extLst>
          </p:cNvPr>
          <p:cNvSpPr>
            <a:spLocks noGrp="1"/>
          </p:cNvSpPr>
          <p:nvPr/>
        </p:nvSpPr>
        <p:spPr>
          <a:xfrm>
            <a:off x="647700" y="3962400"/>
            <a:ext cx="9372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1725" b="0">
                <a:solidFill>
                  <a:srgbClr val="54657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1725" b="0">
                <a:solidFill>
                  <a:srgbClr val="546579"/>
                </a:solidFill>
                <a:latin typeface="Arial"/>
                <a:ea typeface="Arial"/>
                <a:cs typeface="Arial"/>
              </a:defRPr>
            </a:pPr>
            <a:r>
              <a:rPr lang="es-MX" sz="1725" b="0" noProof="0" dirty="0">
                <a:solidFill>
                  <a:srgbClr val="546579"/>
                </a:solidFill>
                <a:latin typeface="Arial"/>
                <a:ea typeface="Arial"/>
                <a:cs typeface="Arial"/>
              </a:rPr>
              <a:t>¹ [Institución de adscripción]   ² [Institución de adscripción]</a:t>
            </a:r>
          </a:p>
        </p:txBody>
      </p:sp>
      <p:sp>
        <p:nvSpPr>
          <p:cNvPr id="9" name="intro titulo">
            <a:extLst>
              <a:ext uri="{FF2B5EF4-FFF2-40B4-BE49-F238E27FC236}">
                <a16:creationId xmlns:a16="http://schemas.microsoft.com/office/drawing/2014/main" xmlns="" id="{3FB7206C-2087-4178-8CF2-1B9633674633}"/>
              </a:ext>
            </a:extLst>
          </p:cNvPr>
          <p:cNvSpPr>
            <a:spLocks noGrp="1"/>
          </p:cNvSpPr>
          <p:nvPr/>
        </p:nvSpPr>
        <p:spPr>
          <a:xfrm>
            <a:off x="286128" y="4772025"/>
            <a:ext cx="44767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pPr>
            <a:r>
              <a:rPr lang="es-MX" sz="2175" b="1" noProof="0" dirty="0">
                <a:solidFill>
                  <a:srgbClr val="061E49"/>
                </a:solidFill>
                <a:latin typeface="Arial"/>
                <a:ea typeface="Arial"/>
                <a:cs typeface="Arial"/>
              </a:rPr>
              <a:t>INTRODUCCIÓN</a:t>
            </a:r>
          </a:p>
        </p:txBody>
      </p:sp>
      <p:sp>
        <p:nvSpPr>
          <p:cNvPr id="10" name="intro cuerpo">
            <a:extLst>
              <a:ext uri="{FF2B5EF4-FFF2-40B4-BE49-F238E27FC236}">
                <a16:creationId xmlns:a16="http://schemas.microsoft.com/office/drawing/2014/main" xmlns="" id="{C7D29739-34ED-4730-B415-8F109ACA2426}"/>
              </a:ext>
            </a:extLst>
          </p:cNvPr>
          <p:cNvSpPr>
            <a:spLocks noGrp="1"/>
          </p:cNvSpPr>
          <p:nvPr/>
        </p:nvSpPr>
        <p:spPr>
          <a:xfrm>
            <a:off x="457201" y="5372099"/>
            <a:ext cx="4476750" cy="1400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[Describa brevemente el problema, su relevancia y el conocimiento que fundamenta el trabajo.]</a:t>
            </a:r>
          </a:p>
        </p:txBody>
      </p:sp>
      <p:sp>
        <p:nvSpPr>
          <p:cNvPr id="11" name="objetivo titulo">
            <a:extLst>
              <a:ext uri="{FF2B5EF4-FFF2-40B4-BE49-F238E27FC236}">
                <a16:creationId xmlns:a16="http://schemas.microsoft.com/office/drawing/2014/main" xmlns="" id="{F60CE6EB-57EE-4C5D-95F5-DFBFA143CE21}"/>
              </a:ext>
            </a:extLst>
          </p:cNvPr>
          <p:cNvSpPr>
            <a:spLocks noGrp="1"/>
          </p:cNvSpPr>
          <p:nvPr/>
        </p:nvSpPr>
        <p:spPr>
          <a:xfrm>
            <a:off x="5274128" y="4752975"/>
            <a:ext cx="447675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pPr>
            <a:r>
              <a:rPr lang="es-MX" sz="2175" b="1" noProof="0" dirty="0">
                <a:solidFill>
                  <a:srgbClr val="061E49"/>
                </a:solidFill>
                <a:latin typeface="Arial"/>
                <a:ea typeface="Arial"/>
                <a:cs typeface="Arial"/>
              </a:rPr>
              <a:t>OBJETIVO</a:t>
            </a:r>
          </a:p>
        </p:txBody>
      </p:sp>
      <p:sp>
        <p:nvSpPr>
          <p:cNvPr id="12" name="objetivo cuerpo">
            <a:extLst>
              <a:ext uri="{FF2B5EF4-FFF2-40B4-BE49-F238E27FC236}">
                <a16:creationId xmlns:a16="http://schemas.microsoft.com/office/drawing/2014/main" xmlns="" id="{504355EE-6DED-47F7-99DE-47A99C4C73CD}"/>
              </a:ext>
            </a:extLst>
          </p:cNvPr>
          <p:cNvSpPr>
            <a:spLocks noGrp="1"/>
          </p:cNvSpPr>
          <p:nvPr/>
        </p:nvSpPr>
        <p:spPr>
          <a:xfrm>
            <a:off x="5353051" y="5319712"/>
            <a:ext cx="4476750" cy="1400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[Escriba el propósito principal del trabajo, de forma clara y congruente con el resumen aceptado.]</a:t>
            </a:r>
          </a:p>
        </p:txBody>
      </p:sp>
      <p:sp>
        <p:nvSpPr>
          <p:cNvPr id="13" name="metodo titulo">
            <a:extLst>
              <a:ext uri="{FF2B5EF4-FFF2-40B4-BE49-F238E27FC236}">
                <a16:creationId xmlns:a16="http://schemas.microsoft.com/office/drawing/2014/main" xmlns="" id="{B4E2E73B-329C-4FDA-A88E-C6EBBA9D433D}"/>
              </a:ext>
            </a:extLst>
          </p:cNvPr>
          <p:cNvSpPr>
            <a:spLocks noGrp="1"/>
          </p:cNvSpPr>
          <p:nvPr/>
        </p:nvSpPr>
        <p:spPr>
          <a:xfrm>
            <a:off x="247651" y="7208044"/>
            <a:ext cx="46863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pPr>
            <a:r>
              <a:rPr lang="es-MX" sz="2175" b="1" noProof="0" dirty="0">
                <a:solidFill>
                  <a:srgbClr val="061E49"/>
                </a:solidFill>
                <a:latin typeface="Arial"/>
                <a:ea typeface="Arial"/>
                <a:cs typeface="Arial"/>
              </a:rPr>
              <a:t>METODOLOGÍA</a:t>
            </a:r>
          </a:p>
        </p:txBody>
      </p:sp>
      <p:sp>
        <p:nvSpPr>
          <p:cNvPr id="14" name="metodo cuerpo">
            <a:extLst>
              <a:ext uri="{FF2B5EF4-FFF2-40B4-BE49-F238E27FC236}">
                <a16:creationId xmlns:a16="http://schemas.microsoft.com/office/drawing/2014/main" xmlns="" id="{153AF0F6-5D74-4DD3-B36F-216BFDF0113D}"/>
              </a:ext>
            </a:extLst>
          </p:cNvPr>
          <p:cNvSpPr>
            <a:spLocks noGrp="1"/>
          </p:cNvSpPr>
          <p:nvPr/>
        </p:nvSpPr>
        <p:spPr>
          <a:xfrm>
            <a:off x="457200" y="8236744"/>
            <a:ext cx="46863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[Diseño o enfoque]   [Población y muestra]</a:t>
            </a:r>
          </a:p>
          <a:p>
            <a:pPr algn="ctr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[Procedimientos e instrumentos]</a:t>
            </a:r>
          </a:p>
          <a:p>
            <a:pPr algn="ctr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[Análisis de datos y consideraciones éticas, según corresponda]</a:t>
            </a:r>
          </a:p>
        </p:txBody>
      </p:sp>
      <p:sp>
        <p:nvSpPr>
          <p:cNvPr id="15" name="resultados titulo">
            <a:extLst>
              <a:ext uri="{FF2B5EF4-FFF2-40B4-BE49-F238E27FC236}">
                <a16:creationId xmlns:a16="http://schemas.microsoft.com/office/drawing/2014/main" xmlns="" id="{B1ED826D-3A4E-4B90-BCCD-C7969829BD03}"/>
              </a:ext>
            </a:extLst>
          </p:cNvPr>
          <p:cNvSpPr>
            <a:spLocks noGrp="1"/>
          </p:cNvSpPr>
          <p:nvPr/>
        </p:nvSpPr>
        <p:spPr>
          <a:xfrm>
            <a:off x="5796643" y="7150894"/>
            <a:ext cx="38481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pPr>
            <a:r>
              <a:rPr lang="es-MX" sz="2175" b="1" noProof="0" dirty="0">
                <a:solidFill>
                  <a:srgbClr val="061E49"/>
                </a:solidFill>
                <a:latin typeface="Arial"/>
                <a:ea typeface="Arial"/>
                <a:cs typeface="Arial"/>
              </a:rPr>
              <a:t>RESULTADOS</a:t>
            </a:r>
          </a:p>
        </p:txBody>
      </p:sp>
      <p:sp>
        <p:nvSpPr>
          <p:cNvPr id="16" name="resultados cuerpo">
            <a:extLst>
              <a:ext uri="{FF2B5EF4-FFF2-40B4-BE49-F238E27FC236}">
                <a16:creationId xmlns:a16="http://schemas.microsoft.com/office/drawing/2014/main" xmlns="" id="{50270295-0326-4DE0-BD5C-76D5FDB77F21}"/>
              </a:ext>
            </a:extLst>
          </p:cNvPr>
          <p:cNvSpPr>
            <a:spLocks noGrp="1"/>
          </p:cNvSpPr>
          <p:nvPr/>
        </p:nvSpPr>
        <p:spPr>
          <a:xfrm>
            <a:off x="5377543" y="8191500"/>
            <a:ext cx="4686300" cy="2924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[Presente los hallazgos, avances o resultados esperados,</a:t>
            </a:r>
          </a:p>
          <a:p>
            <a:pPr algn="ctr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según la modalidad del trabajo.]</a:t>
            </a:r>
          </a:p>
        </p:txBody>
      </p:sp>
      <p:sp>
        <p:nvSpPr>
          <p:cNvPr id="17" name="espacio figura">
            <a:extLst>
              <a:ext uri="{FF2B5EF4-FFF2-40B4-BE49-F238E27FC236}">
                <a16:creationId xmlns:a16="http://schemas.microsoft.com/office/drawing/2014/main" xmlns="" id="{C608FD62-B753-4173-8F7A-A36569C4477F}"/>
              </a:ext>
            </a:extLst>
          </p:cNvPr>
          <p:cNvSpPr>
            <a:spLocks noGrp="1"/>
          </p:cNvSpPr>
          <p:nvPr/>
        </p:nvSpPr>
        <p:spPr>
          <a:xfrm>
            <a:off x="457200" y="10146506"/>
            <a:ext cx="9105900" cy="1571625"/>
          </a:xfrm>
          <a:prstGeom prst="rect">
            <a:avLst/>
          </a:prstGeom>
          <a:solidFill>
            <a:srgbClr val="F2F5F8"/>
          </a:solidFill>
          <a:ln w="0">
            <a:noFill/>
            <a:prstDash val="solid"/>
          </a:ln>
        </p:spPr>
        <p:txBody>
          <a:bodyPr lIns="152400" tIns="152400" rIns="152400" bIns="152400" anchor="t">
            <a:noAutofit/>
          </a:bodyPr>
          <a:lstStyle>
            <a:defPPr algn="ctr">
              <a:defRPr sz="1950" b="0">
                <a:solidFill>
                  <a:srgbClr val="54657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1950" b="0">
                <a:solidFill>
                  <a:srgbClr val="546579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546579"/>
                </a:solidFill>
                <a:latin typeface="Arial"/>
                <a:ea typeface="Arial"/>
                <a:cs typeface="Arial"/>
              </a:rPr>
              <a:t>[Inserte aquí una tabla, gráfico, figura o diagrama]</a:t>
            </a:r>
          </a:p>
          <a:p>
            <a:endParaRPr lang="es-MX" sz="1950" b="0" noProof="0" dirty="0">
              <a:solidFill>
                <a:srgbClr val="546579"/>
              </a:solidFill>
              <a:latin typeface="Arial"/>
              <a:ea typeface="Arial"/>
              <a:cs typeface="Arial"/>
            </a:endParaRPr>
          </a:p>
          <a:p>
            <a:pPr algn="ctr">
              <a:defRPr sz="1950" b="0">
                <a:solidFill>
                  <a:srgbClr val="546579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546579"/>
                </a:solidFill>
                <a:latin typeface="Arial"/>
                <a:ea typeface="Arial"/>
                <a:cs typeface="Arial"/>
              </a:rPr>
              <a:t>[Título y nota explicativa de la figura o tabla]</a:t>
            </a:r>
          </a:p>
        </p:txBody>
      </p:sp>
      <p:sp>
        <p:nvSpPr>
          <p:cNvPr id="18" name="conclusiones titulo">
            <a:extLst>
              <a:ext uri="{FF2B5EF4-FFF2-40B4-BE49-F238E27FC236}">
                <a16:creationId xmlns:a16="http://schemas.microsoft.com/office/drawing/2014/main" xmlns="" id="{385434F6-30DD-4332-A151-56BF2F2940A8}"/>
              </a:ext>
            </a:extLst>
          </p:cNvPr>
          <p:cNvSpPr>
            <a:spLocks noGrp="1"/>
          </p:cNvSpPr>
          <p:nvPr/>
        </p:nvSpPr>
        <p:spPr>
          <a:xfrm>
            <a:off x="574221" y="13627893"/>
            <a:ext cx="93726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pPr>
            <a:r>
              <a:rPr lang="es-MX" sz="2175" b="1" noProof="0" dirty="0">
                <a:solidFill>
                  <a:srgbClr val="061E49"/>
                </a:solidFill>
                <a:latin typeface="Arial"/>
                <a:ea typeface="Arial"/>
                <a:cs typeface="Arial"/>
              </a:rPr>
              <a:t>CONCLUSIONES</a:t>
            </a:r>
          </a:p>
        </p:txBody>
      </p:sp>
      <p:sp>
        <p:nvSpPr>
          <p:cNvPr id="19" name="conclusiones cuerpo">
            <a:extLst>
              <a:ext uri="{FF2B5EF4-FFF2-40B4-BE49-F238E27FC236}">
                <a16:creationId xmlns:a16="http://schemas.microsoft.com/office/drawing/2014/main" xmlns="" id="{F395C577-FFD9-4470-A03A-EA4F1CC40207}"/>
              </a:ext>
            </a:extLst>
          </p:cNvPr>
          <p:cNvSpPr>
            <a:spLocks noGrp="1"/>
          </p:cNvSpPr>
          <p:nvPr/>
        </p:nvSpPr>
        <p:spPr>
          <a:xfrm>
            <a:off x="514351" y="14325600"/>
            <a:ext cx="93726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[Sintetice la aportación principal y sus implicaciones para el cuidado, la práctica, la investigación o la formación en enfermería.]</a:t>
            </a:r>
          </a:p>
        </p:txBody>
      </p:sp>
      <p:sp>
        <p:nvSpPr>
          <p:cNvPr id="20" name="referencias titulo">
            <a:extLst>
              <a:ext uri="{FF2B5EF4-FFF2-40B4-BE49-F238E27FC236}">
                <a16:creationId xmlns:a16="http://schemas.microsoft.com/office/drawing/2014/main" xmlns="" id="{7CC2259E-30B4-40CE-966B-70CE2F03DF89}"/>
              </a:ext>
            </a:extLst>
          </p:cNvPr>
          <p:cNvSpPr>
            <a:spLocks noGrp="1"/>
          </p:cNvSpPr>
          <p:nvPr/>
        </p:nvSpPr>
        <p:spPr>
          <a:xfrm>
            <a:off x="378278" y="15699579"/>
            <a:ext cx="9372600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pPr>
            <a:r>
              <a:rPr lang="es-MX" sz="2175" b="1" noProof="0" dirty="0">
                <a:solidFill>
                  <a:srgbClr val="061E49"/>
                </a:solidFill>
                <a:latin typeface="Arial"/>
                <a:ea typeface="Arial"/>
                <a:cs typeface="Arial"/>
              </a:rPr>
              <a:t>REFERENCIAS</a:t>
            </a:r>
          </a:p>
        </p:txBody>
      </p:sp>
      <p:sp>
        <p:nvSpPr>
          <p:cNvPr id="21" name="referencias cuerpo">
            <a:extLst>
              <a:ext uri="{FF2B5EF4-FFF2-40B4-BE49-F238E27FC236}">
                <a16:creationId xmlns:a16="http://schemas.microsoft.com/office/drawing/2014/main" xmlns="" id="{6259CEBD-AB2A-436C-AC48-8DBF46FBCFFB}"/>
              </a:ext>
            </a:extLst>
          </p:cNvPr>
          <p:cNvSpPr>
            <a:spLocks noGrp="1"/>
          </p:cNvSpPr>
          <p:nvPr/>
        </p:nvSpPr>
        <p:spPr>
          <a:xfrm>
            <a:off x="400050" y="16466346"/>
            <a:ext cx="93726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>
                <a:solidFill>
                  <a:srgbClr val="18324C"/>
                </a:solidFill>
                <a:latin typeface="Arial"/>
                <a:ea typeface="Arial"/>
                <a:cs typeface="Arial"/>
              </a:rPr>
              <a:t>[Incluya las fuentes principales citadas en el cartel, en formato APA, 7.ª edición.]</a:t>
            </a:r>
          </a:p>
        </p:txBody>
      </p:sp>
      <p:sp>
        <p:nvSpPr>
          <p:cNvPr id="25" name="resultados titulo">
            <a:extLst>
              <a:ext uri="{FF2B5EF4-FFF2-40B4-BE49-F238E27FC236}">
                <a16:creationId xmlns:a16="http://schemas.microsoft.com/office/drawing/2014/main" xmlns="" id="{52B40143-D09C-52AD-0597-FAC5C33314A0}"/>
              </a:ext>
            </a:extLst>
          </p:cNvPr>
          <p:cNvSpPr>
            <a:spLocks noGrp="1"/>
          </p:cNvSpPr>
          <p:nvPr/>
        </p:nvSpPr>
        <p:spPr>
          <a:xfrm>
            <a:off x="3162300" y="12080082"/>
            <a:ext cx="38481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2175" b="1">
                <a:solidFill>
                  <a:srgbClr val="061E49"/>
                </a:solidFill>
                <a:latin typeface="Arial"/>
                <a:ea typeface="Arial"/>
                <a:cs typeface="Arial"/>
              </a:defRPr>
            </a:pPr>
            <a:r>
              <a:rPr lang="es-MX" sz="2400" b="1" dirty="0">
                <a:solidFill>
                  <a:srgbClr val="061E49"/>
                </a:solidFill>
                <a:latin typeface="Arial"/>
              </a:rPr>
              <a:t>DISCUSIÓN</a:t>
            </a:r>
            <a:endParaRPr lang="es-MX" sz="2400" b="1" noProof="0" dirty="0">
              <a:solidFill>
                <a:srgbClr val="061E49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encabezado">
            <a:extLst>
              <a:ext uri="{FF2B5EF4-FFF2-40B4-BE49-F238E27FC236}">
                <a16:creationId xmlns:a16="http://schemas.microsoft.com/office/drawing/2014/main" xmlns="" id="{B271F720-2F69-0A44-B566-B85686874663}"/>
              </a:ext>
            </a:extLst>
          </p:cNvPr>
          <p:cNvSpPr>
            <a:spLocks noGrp="1"/>
          </p:cNvSpPr>
          <p:nvPr/>
        </p:nvSpPr>
        <p:spPr>
          <a:xfrm>
            <a:off x="0" y="17383125"/>
            <a:ext cx="10287000" cy="904875"/>
          </a:xfrm>
          <a:prstGeom prst="rect">
            <a:avLst/>
          </a:prstGeom>
          <a:solidFill>
            <a:srgbClr val="061E49"/>
          </a:solidFill>
          <a:ln w="0">
            <a:noFill/>
            <a:prstDash val="solid"/>
          </a:ln>
        </p:spPr>
        <p:txBody>
          <a:bodyPr lIns="152400" tIns="152400" rIns="152400" bIns="152400" anchor="t">
            <a:noAutofit/>
          </a:bodyPr>
          <a:lstStyle>
            <a:defPPr algn="l">
              <a:defRPr sz="19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endParaRPr lang="es-MX" noProof="0" dirty="0"/>
          </a:p>
        </p:txBody>
      </p:sp>
      <p:sp>
        <p:nvSpPr>
          <p:cNvPr id="26" name="objetivo cuerpo">
            <a:extLst>
              <a:ext uri="{FF2B5EF4-FFF2-40B4-BE49-F238E27FC236}">
                <a16:creationId xmlns:a16="http://schemas.microsoft.com/office/drawing/2014/main" xmlns="" id="{504355EE-6DED-47F7-99DE-47A99C4C73CD}"/>
              </a:ext>
            </a:extLst>
          </p:cNvPr>
          <p:cNvSpPr>
            <a:spLocks noGrp="1"/>
          </p:cNvSpPr>
          <p:nvPr/>
        </p:nvSpPr>
        <p:spPr>
          <a:xfrm>
            <a:off x="7505595" y="311941"/>
            <a:ext cx="3165754" cy="11334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Logotipo(s) de la</a:t>
            </a:r>
          </a:p>
          <a:p>
            <a:pPr algn="ctr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 institución </a:t>
            </a:r>
          </a:p>
          <a:p>
            <a:pPr algn="ctr">
              <a:defRPr sz="1950" b="0">
                <a:solidFill>
                  <a:srgbClr val="18324C"/>
                </a:solidFill>
                <a:latin typeface="Arial"/>
                <a:ea typeface="Arial"/>
                <a:cs typeface="Arial"/>
              </a:defRPr>
            </a:pPr>
            <a:r>
              <a:rPr lang="es-MX" sz="1950" b="0" noProof="0" dirty="0" smtClean="0">
                <a:solidFill>
                  <a:schemeClr val="bg1"/>
                </a:solidFill>
                <a:latin typeface="Arial"/>
                <a:ea typeface="Arial"/>
                <a:cs typeface="Arial"/>
              </a:rPr>
              <a:t>de procedencia</a:t>
            </a:r>
            <a:endParaRPr lang="es-MX" sz="1950" b="0" noProof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559445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193</Words>
  <Application>Microsoft Office PowerPoint</Application>
  <DocSecurity>0</DocSecurity>
  <PresentationFormat>Personalizado</PresentationFormat>
  <Paragraphs>26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Aptos</vt:lpstr>
      <vt:lpstr>Arial</vt:lpstr>
      <vt:lpstr>ChatGPT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Cuenta Microsoft</cp:lastModifiedBy>
  <cp:revision>3</cp:revision>
  <dcterms:created xsi:type="dcterms:W3CDTF">2026-10-16T19:58:46Z</dcterms:created>
  <dcterms:modified xsi:type="dcterms:W3CDTF">2026-10-22T19:24:51Z</dcterms:modified>
</cp:coreProperties>
</file>